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lmy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Childos Arabic" charset="1" panose="00000500000000000000"/>
      <p:regular r:id="rId17"/>
    </p:embeddedFont>
    <p:embeddedFont>
      <p:font typeface="Childos Arabic Bold" charset="1" panose="00000800000000000000"/>
      <p:regular r:id="rId18"/>
    </p:embeddedFont>
    <p:embeddedFont>
      <p:font typeface="Childos Arabic Light" charset="1" panose="00000400000000000000"/>
      <p:regular r:id="rId19"/>
    </p:embeddedFont>
    <p:embeddedFont>
      <p:font typeface="Childos Arabic Medium" charset="1" panose="00000600000000000000"/>
      <p:regular r:id="rId20"/>
    </p:embeddedFont>
    <p:embeddedFont>
      <p:font typeface="Childos Arabic Semi-Bold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944" y="819845"/>
            <a:ext cx="18905888" cy="9851827"/>
            <a:chOff x="0" y="0"/>
            <a:chExt cx="25207850" cy="1313577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6839051" y="-5346400"/>
              <a:ext cx="11529748" cy="22222548"/>
              <a:chOff x="0" y="0"/>
              <a:chExt cx="2277481" cy="438963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77481" cy="4389639"/>
              </a:xfrm>
              <a:custGeom>
                <a:avLst/>
                <a:gdLst/>
                <a:ahLst/>
                <a:cxnLst/>
                <a:rect r="r" b="b" t="t" l="l"/>
                <a:pathLst>
                  <a:path h="4389639" w="2277481">
                    <a:moveTo>
                      <a:pt x="0" y="0"/>
                    </a:moveTo>
                    <a:lnTo>
                      <a:pt x="2277481" y="0"/>
                    </a:lnTo>
                    <a:lnTo>
                      <a:pt x="2277481" y="4389639"/>
                    </a:lnTo>
                    <a:lnTo>
                      <a:pt x="0" y="4389639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77481" cy="4427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7211925"/>
              <a:ext cx="25207850" cy="5923845"/>
            </a:xfrm>
            <a:custGeom>
              <a:avLst/>
              <a:gdLst/>
              <a:ahLst/>
              <a:cxnLst/>
              <a:rect r="r" b="b" t="t" l="l"/>
              <a:pathLst>
                <a:path h="5923845" w="25207850">
                  <a:moveTo>
                    <a:pt x="0" y="0"/>
                  </a:moveTo>
                  <a:lnTo>
                    <a:pt x="25207850" y="0"/>
                  </a:lnTo>
                  <a:lnTo>
                    <a:pt x="25207850" y="5923845"/>
                  </a:lnTo>
                  <a:lnTo>
                    <a:pt x="0" y="592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570336" y="1028700"/>
            <a:ext cx="3157704" cy="4467198"/>
            <a:chOff x="0" y="0"/>
            <a:chExt cx="4210271" cy="5956264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-872996" y="872996"/>
              <a:ext cx="5956264" cy="4210271"/>
              <a:chOff x="0" y="0"/>
              <a:chExt cx="1176546" cy="83165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176546" cy="831659"/>
              </a:xfrm>
              <a:custGeom>
                <a:avLst/>
                <a:gdLst/>
                <a:ahLst/>
                <a:cxnLst/>
                <a:rect r="r" b="b" t="t" l="l"/>
                <a:pathLst>
                  <a:path h="831659" w="1176546">
                    <a:moveTo>
                      <a:pt x="0" y="0"/>
                    </a:moveTo>
                    <a:lnTo>
                      <a:pt x="1176546" y="0"/>
                    </a:lnTo>
                    <a:lnTo>
                      <a:pt x="1176546" y="831659"/>
                    </a:lnTo>
                    <a:lnTo>
                      <a:pt x="0" y="831659"/>
                    </a:lnTo>
                    <a:close/>
                  </a:path>
                </a:pathLst>
              </a:custGeom>
              <a:solidFill>
                <a:srgbClr val="F1C40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176546" cy="869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853136" y="468752"/>
              <a:ext cx="2500090" cy="2203205"/>
            </a:xfrm>
            <a:custGeom>
              <a:avLst/>
              <a:gdLst/>
              <a:ahLst/>
              <a:cxnLst/>
              <a:rect r="r" b="b" t="t" l="l"/>
              <a:pathLst>
                <a:path h="2203205" w="2500090">
                  <a:moveTo>
                    <a:pt x="0" y="0"/>
                  </a:moveTo>
                  <a:lnTo>
                    <a:pt x="2500090" y="0"/>
                  </a:lnTo>
                  <a:lnTo>
                    <a:pt x="2500090" y="2203204"/>
                  </a:lnTo>
                  <a:lnTo>
                    <a:pt x="0" y="2203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750551" y="2219937"/>
              <a:ext cx="2147103" cy="1516391"/>
            </a:xfrm>
            <a:custGeom>
              <a:avLst/>
              <a:gdLst/>
              <a:ahLst/>
              <a:cxnLst/>
              <a:rect r="r" b="b" t="t" l="l"/>
              <a:pathLst>
                <a:path h="1516391" w="2147103">
                  <a:moveTo>
                    <a:pt x="0" y="0"/>
                  </a:moveTo>
                  <a:lnTo>
                    <a:pt x="2147103" y="0"/>
                  </a:lnTo>
                  <a:lnTo>
                    <a:pt x="2147103" y="1516391"/>
                  </a:lnTo>
                  <a:lnTo>
                    <a:pt x="0" y="1516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556743" y="2109623"/>
              <a:ext cx="1193808" cy="1124667"/>
            </a:xfrm>
            <a:custGeom>
              <a:avLst/>
              <a:gdLst/>
              <a:ahLst/>
              <a:cxnLst/>
              <a:rect r="r" b="b" t="t" l="l"/>
              <a:pathLst>
                <a:path h="1124667" w="1193808">
                  <a:moveTo>
                    <a:pt x="1193808" y="0"/>
                  </a:moveTo>
                  <a:lnTo>
                    <a:pt x="0" y="0"/>
                  </a:lnTo>
                  <a:lnTo>
                    <a:pt x="0" y="1124667"/>
                  </a:lnTo>
                  <a:lnTo>
                    <a:pt x="1193808" y="1124667"/>
                  </a:lnTo>
                  <a:lnTo>
                    <a:pt x="1193808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56743" y="2933829"/>
              <a:ext cx="3052402" cy="2552571"/>
            </a:xfrm>
            <a:custGeom>
              <a:avLst/>
              <a:gdLst/>
              <a:ahLst/>
              <a:cxnLst/>
              <a:rect r="r" b="b" t="t" l="l"/>
              <a:pathLst>
                <a:path h="2552571" w="3052402">
                  <a:moveTo>
                    <a:pt x="0" y="0"/>
                  </a:moveTo>
                  <a:lnTo>
                    <a:pt x="3052402" y="0"/>
                  </a:lnTo>
                  <a:lnTo>
                    <a:pt x="3052402" y="2552571"/>
                  </a:lnTo>
                  <a:lnTo>
                    <a:pt x="0" y="255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3157704" cy="3348646"/>
            <a:chOff x="0" y="0"/>
            <a:chExt cx="4210271" cy="4464862"/>
          </a:xfrm>
        </p:grpSpPr>
        <p:grpSp>
          <p:nvGrpSpPr>
            <p:cNvPr name="Group 16" id="16"/>
            <p:cNvGrpSpPr/>
            <p:nvPr/>
          </p:nvGrpSpPr>
          <p:grpSpPr>
            <a:xfrm rot="5400000">
              <a:off x="-127295" y="127295"/>
              <a:ext cx="4464862" cy="4210271"/>
              <a:chOff x="0" y="0"/>
              <a:chExt cx="881948" cy="83165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81948" cy="831659"/>
              </a:xfrm>
              <a:custGeom>
                <a:avLst/>
                <a:gdLst/>
                <a:ahLst/>
                <a:cxnLst/>
                <a:rect r="r" b="b" t="t" l="l"/>
                <a:pathLst>
                  <a:path h="831659" w="881948">
                    <a:moveTo>
                      <a:pt x="0" y="0"/>
                    </a:moveTo>
                    <a:lnTo>
                      <a:pt x="881948" y="0"/>
                    </a:lnTo>
                    <a:lnTo>
                      <a:pt x="881948" y="831659"/>
                    </a:lnTo>
                    <a:lnTo>
                      <a:pt x="0" y="831659"/>
                    </a:lnTo>
                    <a:close/>
                  </a:path>
                </a:pathLst>
              </a:custGeom>
              <a:solidFill>
                <a:srgbClr val="3498DB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881948" cy="869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590228" y="968843"/>
              <a:ext cx="3363648" cy="3406226"/>
            </a:xfrm>
            <a:custGeom>
              <a:avLst/>
              <a:gdLst/>
              <a:ahLst/>
              <a:cxnLst/>
              <a:rect r="r" b="b" t="t" l="l"/>
              <a:pathLst>
                <a:path h="3406226" w="3363648">
                  <a:moveTo>
                    <a:pt x="0" y="0"/>
                  </a:moveTo>
                  <a:lnTo>
                    <a:pt x="3363648" y="0"/>
                  </a:lnTo>
                  <a:lnTo>
                    <a:pt x="3363648" y="3406226"/>
                  </a:lnTo>
                  <a:lnTo>
                    <a:pt x="0" y="3406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570336" y="5921587"/>
            <a:ext cx="3157704" cy="3336713"/>
            <a:chOff x="0" y="0"/>
            <a:chExt cx="4210271" cy="4448950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119339" y="119339"/>
              <a:ext cx="4448950" cy="4210271"/>
              <a:chOff x="0" y="0"/>
              <a:chExt cx="878805" cy="83165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78805" cy="831659"/>
              </a:xfrm>
              <a:custGeom>
                <a:avLst/>
                <a:gdLst/>
                <a:ahLst/>
                <a:cxnLst/>
                <a:rect r="r" b="b" t="t" l="l"/>
                <a:pathLst>
                  <a:path h="831659" w="878805">
                    <a:moveTo>
                      <a:pt x="0" y="0"/>
                    </a:moveTo>
                    <a:lnTo>
                      <a:pt x="878805" y="0"/>
                    </a:lnTo>
                    <a:lnTo>
                      <a:pt x="878805" y="831659"/>
                    </a:lnTo>
                    <a:lnTo>
                      <a:pt x="0" y="831659"/>
                    </a:lnTo>
                    <a:close/>
                  </a:path>
                </a:pathLst>
              </a:custGeom>
              <a:solidFill>
                <a:srgbClr val="27AE60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878805" cy="869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513865" y="427826"/>
              <a:ext cx="3252839" cy="3872427"/>
            </a:xfrm>
            <a:custGeom>
              <a:avLst/>
              <a:gdLst/>
              <a:ahLst/>
              <a:cxnLst/>
              <a:rect r="r" b="b" t="t" l="l"/>
              <a:pathLst>
                <a:path h="3872427" w="3252839">
                  <a:moveTo>
                    <a:pt x="0" y="0"/>
                  </a:moveTo>
                  <a:lnTo>
                    <a:pt x="3252839" y="0"/>
                  </a:lnTo>
                  <a:lnTo>
                    <a:pt x="3252839" y="3872428"/>
                  </a:lnTo>
                  <a:lnTo>
                    <a:pt x="0" y="3872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28700" y="4791102"/>
            <a:ext cx="3157704" cy="4467198"/>
            <a:chOff x="0" y="0"/>
            <a:chExt cx="4210271" cy="5956264"/>
          </a:xfrm>
        </p:grpSpPr>
        <p:grpSp>
          <p:nvGrpSpPr>
            <p:cNvPr name="Group 26" id="26"/>
            <p:cNvGrpSpPr/>
            <p:nvPr/>
          </p:nvGrpSpPr>
          <p:grpSpPr>
            <a:xfrm rot="5400000">
              <a:off x="-872996" y="872996"/>
              <a:ext cx="5956264" cy="4210271"/>
              <a:chOff x="0" y="0"/>
              <a:chExt cx="1176546" cy="83165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76546" cy="831659"/>
              </a:xfrm>
              <a:custGeom>
                <a:avLst/>
                <a:gdLst/>
                <a:ahLst/>
                <a:cxnLst/>
                <a:rect r="r" b="b" t="t" l="l"/>
                <a:pathLst>
                  <a:path h="831659" w="1176546">
                    <a:moveTo>
                      <a:pt x="0" y="0"/>
                    </a:moveTo>
                    <a:lnTo>
                      <a:pt x="1176546" y="0"/>
                    </a:lnTo>
                    <a:lnTo>
                      <a:pt x="1176546" y="831659"/>
                    </a:lnTo>
                    <a:lnTo>
                      <a:pt x="0" y="831659"/>
                    </a:lnTo>
                    <a:close/>
                  </a:path>
                </a:pathLst>
              </a:custGeom>
              <a:solidFill>
                <a:srgbClr val="F39C12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176546" cy="869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63652" y="548946"/>
              <a:ext cx="3682967" cy="5010840"/>
            </a:xfrm>
            <a:custGeom>
              <a:avLst/>
              <a:gdLst/>
              <a:ahLst/>
              <a:cxnLst/>
              <a:rect r="r" b="b" t="t" l="l"/>
              <a:pathLst>
                <a:path h="5010840" w="3682967">
                  <a:moveTo>
                    <a:pt x="0" y="0"/>
                  </a:moveTo>
                  <a:lnTo>
                    <a:pt x="3682967" y="0"/>
                  </a:lnTo>
                  <a:lnTo>
                    <a:pt x="3682967" y="5010839"/>
                  </a:lnTo>
                  <a:lnTo>
                    <a:pt x="0" y="5010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434239" y="1608826"/>
            <a:ext cx="8203433" cy="353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>
                <a:solidFill>
                  <a:srgbClr val="000000"/>
                </a:solidFill>
                <a:latin typeface="Balmy"/>
              </a:rPr>
              <a:t>Sejarah perkembangan bahasa indonesia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84638" y="5689296"/>
            <a:ext cx="7553033" cy="256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19">
                <a:solidFill>
                  <a:srgbClr val="000000"/>
                </a:solidFill>
                <a:latin typeface="Childos Arabic"/>
              </a:rPr>
              <a:t>Restu Wibisono</a:t>
            </a:r>
          </a:p>
          <a:p>
            <a:pPr>
              <a:lnSpc>
                <a:spcPts val="5040"/>
              </a:lnSpc>
            </a:pPr>
            <a:r>
              <a:rPr lang="en-US" sz="3600" spc="1119">
                <a:solidFill>
                  <a:srgbClr val="000000"/>
                </a:solidFill>
                <a:latin typeface="Childos Arabic"/>
              </a:rPr>
              <a:t>2340506061</a:t>
            </a:r>
          </a:p>
          <a:p>
            <a:pPr>
              <a:lnSpc>
                <a:spcPts val="5040"/>
              </a:lnSpc>
            </a:pPr>
            <a:r>
              <a:rPr lang="en-US" sz="3600" spc="1119">
                <a:solidFill>
                  <a:srgbClr val="000000"/>
                </a:solidFill>
                <a:latin typeface="Childos Arabic"/>
              </a:rPr>
              <a:t>Teknologi Infromasi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spc="1119">
                <a:solidFill>
                  <a:srgbClr val="000000"/>
                </a:solidFill>
                <a:latin typeface="Childos Arabic"/>
              </a:rPr>
              <a:t>Rombel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C4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944" y="819845"/>
            <a:ext cx="18905888" cy="9851827"/>
            <a:chOff x="0" y="0"/>
            <a:chExt cx="25207850" cy="1313577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6839051" y="-5346400"/>
              <a:ext cx="11529748" cy="22222548"/>
              <a:chOff x="0" y="0"/>
              <a:chExt cx="2277481" cy="438963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77481" cy="4389639"/>
              </a:xfrm>
              <a:custGeom>
                <a:avLst/>
                <a:gdLst/>
                <a:ahLst/>
                <a:cxnLst/>
                <a:rect r="r" b="b" t="t" l="l"/>
                <a:pathLst>
                  <a:path h="4389639" w="2277481">
                    <a:moveTo>
                      <a:pt x="0" y="0"/>
                    </a:moveTo>
                    <a:lnTo>
                      <a:pt x="2277481" y="0"/>
                    </a:lnTo>
                    <a:lnTo>
                      <a:pt x="2277481" y="4389639"/>
                    </a:lnTo>
                    <a:lnTo>
                      <a:pt x="0" y="4389639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77481" cy="4427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7211925"/>
              <a:ext cx="25207850" cy="5923845"/>
            </a:xfrm>
            <a:custGeom>
              <a:avLst/>
              <a:gdLst/>
              <a:ahLst/>
              <a:cxnLst/>
              <a:rect r="r" b="b" t="t" l="l"/>
              <a:pathLst>
                <a:path h="5923845" w="25207850">
                  <a:moveTo>
                    <a:pt x="0" y="0"/>
                  </a:moveTo>
                  <a:lnTo>
                    <a:pt x="25207850" y="0"/>
                  </a:lnTo>
                  <a:lnTo>
                    <a:pt x="25207850" y="5923845"/>
                  </a:lnTo>
                  <a:lnTo>
                    <a:pt x="0" y="592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5400000">
              <a:off x="10131013" y="-2240946"/>
              <a:ext cx="4958100" cy="20606526"/>
              <a:chOff x="0" y="0"/>
              <a:chExt cx="979378" cy="407042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79378" cy="4070425"/>
              </a:xfrm>
              <a:custGeom>
                <a:avLst/>
                <a:gdLst/>
                <a:ahLst/>
                <a:cxnLst/>
                <a:rect r="r" b="b" t="t" l="l"/>
                <a:pathLst>
                  <a:path h="4070425" w="979378">
                    <a:moveTo>
                      <a:pt x="0" y="0"/>
                    </a:moveTo>
                    <a:lnTo>
                      <a:pt x="979378" y="0"/>
                    </a:lnTo>
                    <a:lnTo>
                      <a:pt x="979378" y="4070425"/>
                    </a:lnTo>
                    <a:lnTo>
                      <a:pt x="0" y="4070425"/>
                    </a:lnTo>
                    <a:close/>
                  </a:path>
                </a:pathLst>
              </a:custGeom>
              <a:solidFill>
                <a:srgbClr val="27AE60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979378" cy="410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3174677" y="4514940"/>
              <a:ext cx="18870773" cy="5879500"/>
            </a:xfrm>
            <a:custGeom>
              <a:avLst/>
              <a:gdLst/>
              <a:ahLst/>
              <a:cxnLst/>
              <a:rect r="r" b="b" t="t" l="l"/>
              <a:pathLst>
                <a:path h="5879500" w="18870773">
                  <a:moveTo>
                    <a:pt x="0" y="0"/>
                  </a:moveTo>
                  <a:lnTo>
                    <a:pt x="18870773" y="0"/>
                  </a:lnTo>
                  <a:lnTo>
                    <a:pt x="18870773" y="5879499"/>
                  </a:lnTo>
                  <a:lnTo>
                    <a:pt x="0" y="587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02" t="0" r="-802" b="-8384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160645" y="1979539"/>
            <a:ext cx="11966710" cy="240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79"/>
              </a:lnSpc>
              <a:spcBef>
                <a:spcPct val="0"/>
              </a:spcBef>
            </a:pPr>
            <a:r>
              <a:rPr lang="en-US" sz="14056">
                <a:solidFill>
                  <a:srgbClr val="000000"/>
                </a:solidFill>
                <a:latin typeface="Balmy"/>
              </a:rPr>
              <a:t>terima kasih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4C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944" y="819845"/>
            <a:ext cx="18905888" cy="9851827"/>
            <a:chOff x="0" y="0"/>
            <a:chExt cx="25207850" cy="1313577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6839051" y="-5346400"/>
              <a:ext cx="11529748" cy="22222548"/>
              <a:chOff x="0" y="0"/>
              <a:chExt cx="2277481" cy="438963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77481" cy="4389639"/>
              </a:xfrm>
              <a:custGeom>
                <a:avLst/>
                <a:gdLst/>
                <a:ahLst/>
                <a:cxnLst/>
                <a:rect r="r" b="b" t="t" l="l"/>
                <a:pathLst>
                  <a:path h="4389639" w="2277481">
                    <a:moveTo>
                      <a:pt x="0" y="0"/>
                    </a:moveTo>
                    <a:lnTo>
                      <a:pt x="2277481" y="0"/>
                    </a:lnTo>
                    <a:lnTo>
                      <a:pt x="2277481" y="4389639"/>
                    </a:lnTo>
                    <a:lnTo>
                      <a:pt x="0" y="4389639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77481" cy="4427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7211925"/>
              <a:ext cx="25207850" cy="5923845"/>
            </a:xfrm>
            <a:custGeom>
              <a:avLst/>
              <a:gdLst/>
              <a:ahLst/>
              <a:cxnLst/>
              <a:rect r="r" b="b" t="t" l="l"/>
              <a:pathLst>
                <a:path h="5923845" w="25207850">
                  <a:moveTo>
                    <a:pt x="0" y="0"/>
                  </a:moveTo>
                  <a:lnTo>
                    <a:pt x="25207850" y="0"/>
                  </a:lnTo>
                  <a:lnTo>
                    <a:pt x="25207850" y="5923845"/>
                  </a:lnTo>
                  <a:lnTo>
                    <a:pt x="0" y="592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9920973" y="5448957"/>
            <a:ext cx="3718575" cy="3365825"/>
            <a:chOff x="0" y="0"/>
            <a:chExt cx="979378" cy="88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9378" cy="886472"/>
            </a:xfrm>
            <a:custGeom>
              <a:avLst/>
              <a:gdLst/>
              <a:ahLst/>
              <a:cxnLst/>
              <a:rect r="r" b="b" t="t" l="l"/>
              <a:pathLst>
                <a:path h="886472" w="979378">
                  <a:moveTo>
                    <a:pt x="0" y="0"/>
                  </a:moveTo>
                  <a:lnTo>
                    <a:pt x="979378" y="0"/>
                  </a:lnTo>
                  <a:lnTo>
                    <a:pt x="979378" y="886472"/>
                  </a:lnTo>
                  <a:lnTo>
                    <a:pt x="0" y="886472"/>
                  </a:lnTo>
                  <a:close/>
                </a:path>
              </a:pathLst>
            </a:custGeom>
            <a:solidFill>
              <a:srgbClr val="16A085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79378" cy="92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3510345" y="5448957"/>
            <a:ext cx="3718575" cy="3365825"/>
            <a:chOff x="0" y="0"/>
            <a:chExt cx="979378" cy="886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9378" cy="886472"/>
            </a:xfrm>
            <a:custGeom>
              <a:avLst/>
              <a:gdLst/>
              <a:ahLst/>
              <a:cxnLst/>
              <a:rect r="r" b="b" t="t" l="l"/>
              <a:pathLst>
                <a:path h="886472" w="979378">
                  <a:moveTo>
                    <a:pt x="0" y="0"/>
                  </a:moveTo>
                  <a:lnTo>
                    <a:pt x="979378" y="0"/>
                  </a:lnTo>
                  <a:lnTo>
                    <a:pt x="979378" y="886472"/>
                  </a:lnTo>
                  <a:lnTo>
                    <a:pt x="0" y="886472"/>
                  </a:lnTo>
                  <a:close/>
                </a:path>
              </a:pathLst>
            </a:custGeom>
            <a:solidFill>
              <a:srgbClr val="E67E22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79378" cy="92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9920973" y="1472218"/>
            <a:ext cx="3718575" cy="3365825"/>
            <a:chOff x="0" y="0"/>
            <a:chExt cx="979378" cy="8864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79378" cy="886472"/>
            </a:xfrm>
            <a:custGeom>
              <a:avLst/>
              <a:gdLst/>
              <a:ahLst/>
              <a:cxnLst/>
              <a:rect r="r" b="b" t="t" l="l"/>
              <a:pathLst>
                <a:path h="886472" w="979378">
                  <a:moveTo>
                    <a:pt x="0" y="0"/>
                  </a:moveTo>
                  <a:lnTo>
                    <a:pt x="979378" y="0"/>
                  </a:lnTo>
                  <a:lnTo>
                    <a:pt x="979378" y="886472"/>
                  </a:lnTo>
                  <a:lnTo>
                    <a:pt x="0" y="886472"/>
                  </a:lnTo>
                  <a:close/>
                </a:path>
              </a:pathLst>
            </a:custGeom>
            <a:solidFill>
              <a:srgbClr val="8E44AD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79378" cy="92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3510345" y="1472218"/>
            <a:ext cx="3718575" cy="3365825"/>
            <a:chOff x="0" y="0"/>
            <a:chExt cx="979378" cy="8864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79378" cy="886472"/>
            </a:xfrm>
            <a:custGeom>
              <a:avLst/>
              <a:gdLst/>
              <a:ahLst/>
              <a:cxnLst/>
              <a:rect r="r" b="b" t="t" l="l"/>
              <a:pathLst>
                <a:path h="886472" w="979378">
                  <a:moveTo>
                    <a:pt x="0" y="0"/>
                  </a:moveTo>
                  <a:lnTo>
                    <a:pt x="979378" y="0"/>
                  </a:lnTo>
                  <a:lnTo>
                    <a:pt x="979378" y="886472"/>
                  </a:lnTo>
                  <a:lnTo>
                    <a:pt x="0" y="886472"/>
                  </a:lnTo>
                  <a:close/>
                </a:path>
              </a:pathLst>
            </a:custGeom>
            <a:solidFill>
              <a:srgbClr val="2980B9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79378" cy="92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031126" y="2561731"/>
            <a:ext cx="2728095" cy="1807363"/>
          </a:xfrm>
          <a:custGeom>
            <a:avLst/>
            <a:gdLst/>
            <a:ahLst/>
            <a:cxnLst/>
            <a:rect r="r" b="b" t="t" l="l"/>
            <a:pathLst>
              <a:path h="1807363" w="2728095">
                <a:moveTo>
                  <a:pt x="0" y="0"/>
                </a:moveTo>
                <a:lnTo>
                  <a:pt x="2728096" y="0"/>
                </a:lnTo>
                <a:lnTo>
                  <a:pt x="2728096" y="1807363"/>
                </a:lnTo>
                <a:lnTo>
                  <a:pt x="0" y="1807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46109" y="1825365"/>
            <a:ext cx="2781209" cy="2659531"/>
          </a:xfrm>
          <a:custGeom>
            <a:avLst/>
            <a:gdLst/>
            <a:ahLst/>
            <a:cxnLst/>
            <a:rect r="r" b="b" t="t" l="l"/>
            <a:pathLst>
              <a:path h="2659531" w="2781209">
                <a:moveTo>
                  <a:pt x="0" y="0"/>
                </a:moveTo>
                <a:lnTo>
                  <a:pt x="2781209" y="0"/>
                </a:lnTo>
                <a:lnTo>
                  <a:pt x="2781209" y="2659531"/>
                </a:lnTo>
                <a:lnTo>
                  <a:pt x="0" y="2659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173514" y="5959076"/>
            <a:ext cx="2443320" cy="2345587"/>
          </a:xfrm>
          <a:custGeom>
            <a:avLst/>
            <a:gdLst/>
            <a:ahLst/>
            <a:cxnLst/>
            <a:rect r="r" b="b" t="t" l="l"/>
            <a:pathLst>
              <a:path h="2345587" w="2443320">
                <a:moveTo>
                  <a:pt x="0" y="0"/>
                </a:moveTo>
                <a:lnTo>
                  <a:pt x="2443320" y="0"/>
                </a:lnTo>
                <a:lnTo>
                  <a:pt x="2443320" y="2345587"/>
                </a:lnTo>
                <a:lnTo>
                  <a:pt x="0" y="2345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333204" y="6716951"/>
            <a:ext cx="2894115" cy="1273410"/>
          </a:xfrm>
          <a:custGeom>
            <a:avLst/>
            <a:gdLst/>
            <a:ahLst/>
            <a:cxnLst/>
            <a:rect r="r" b="b" t="t" l="l"/>
            <a:pathLst>
              <a:path h="1273410" w="2894115">
                <a:moveTo>
                  <a:pt x="0" y="0"/>
                </a:moveTo>
                <a:lnTo>
                  <a:pt x="2894114" y="0"/>
                </a:lnTo>
                <a:lnTo>
                  <a:pt x="2894114" y="1273411"/>
                </a:lnTo>
                <a:lnTo>
                  <a:pt x="0" y="1273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76412" y="1739640"/>
            <a:ext cx="8063736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almy"/>
              </a:rPr>
              <a:t>Daftar Pustaka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66753" y="2848827"/>
            <a:ext cx="7230595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Indonesia, S. B. SEJARAH BAHASA INDONESIA. BAHASA INDONESIA.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66753" y="6331435"/>
            <a:ext cx="7011520" cy="226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Repelita, T. 2018. SEJARAH PERKEMBANGAN BAHASA INDONESIA (Ditinjau dari Prespektif Sejarah Bangsa Indonesia). Jurnal Artefak, 5(1), 45-48.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857213" y="3140618"/>
            <a:ext cx="764268" cy="649588"/>
            <a:chOff x="0" y="0"/>
            <a:chExt cx="1019024" cy="86611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76453" y="0"/>
              <a:ext cx="866118" cy="866118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AE60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17346"/>
              <a:ext cx="1019024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Childos Arabic"/>
                </a:rPr>
                <a:t>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857213" y="4841485"/>
            <a:ext cx="764268" cy="649588"/>
            <a:chOff x="0" y="0"/>
            <a:chExt cx="1019024" cy="86611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76453" y="0"/>
              <a:ext cx="866118" cy="866118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AE6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17346"/>
              <a:ext cx="1019024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Childos Arabic"/>
                </a:rPr>
                <a:t>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857213" y="7141395"/>
            <a:ext cx="764268" cy="649588"/>
            <a:chOff x="0" y="0"/>
            <a:chExt cx="1019024" cy="86611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76453" y="0"/>
              <a:ext cx="866118" cy="86611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AE60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0" y="17346"/>
              <a:ext cx="1019024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Childos Arabic"/>
                </a:rPr>
                <a:t>3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918497" y="4268706"/>
            <a:ext cx="7230595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Pramuki, B. E. 2014. Sejarah Perkembangan Bahasa Indonesia. Bahasa Indonesia, 1, 117-125.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9C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944" y="819845"/>
            <a:ext cx="18905888" cy="9851827"/>
            <a:chOff x="0" y="0"/>
            <a:chExt cx="25207850" cy="1313577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6839051" y="-5346400"/>
              <a:ext cx="11529748" cy="22222548"/>
              <a:chOff x="0" y="0"/>
              <a:chExt cx="2277481" cy="438963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77481" cy="4389639"/>
              </a:xfrm>
              <a:custGeom>
                <a:avLst/>
                <a:gdLst/>
                <a:ahLst/>
                <a:cxnLst/>
                <a:rect r="r" b="b" t="t" l="l"/>
                <a:pathLst>
                  <a:path h="4389639" w="2277481">
                    <a:moveTo>
                      <a:pt x="0" y="0"/>
                    </a:moveTo>
                    <a:lnTo>
                      <a:pt x="2277481" y="0"/>
                    </a:lnTo>
                    <a:lnTo>
                      <a:pt x="2277481" y="4389639"/>
                    </a:lnTo>
                    <a:lnTo>
                      <a:pt x="0" y="4389639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77481" cy="4427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7211925"/>
              <a:ext cx="25207850" cy="5923845"/>
            </a:xfrm>
            <a:custGeom>
              <a:avLst/>
              <a:gdLst/>
              <a:ahLst/>
              <a:cxnLst/>
              <a:rect r="r" b="b" t="t" l="l"/>
              <a:pathLst>
                <a:path h="5923845" w="25207850">
                  <a:moveTo>
                    <a:pt x="0" y="0"/>
                  </a:moveTo>
                  <a:lnTo>
                    <a:pt x="25207850" y="0"/>
                  </a:lnTo>
                  <a:lnTo>
                    <a:pt x="25207850" y="5923845"/>
                  </a:lnTo>
                  <a:lnTo>
                    <a:pt x="0" y="592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9956775" y="1903210"/>
            <a:ext cx="7716441" cy="6480580"/>
            <a:chOff x="0" y="0"/>
            <a:chExt cx="2032314" cy="1706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314" cy="1706819"/>
            </a:xfrm>
            <a:custGeom>
              <a:avLst/>
              <a:gdLst/>
              <a:ahLst/>
              <a:cxnLst/>
              <a:rect r="r" b="b" t="t" l="l"/>
              <a:pathLst>
                <a:path h="1706819" w="2032314">
                  <a:moveTo>
                    <a:pt x="0" y="0"/>
                  </a:moveTo>
                  <a:lnTo>
                    <a:pt x="2032314" y="0"/>
                  </a:lnTo>
                  <a:lnTo>
                    <a:pt x="2032314" y="1706819"/>
                  </a:lnTo>
                  <a:lnTo>
                    <a:pt x="0" y="1706819"/>
                  </a:lnTo>
                  <a:close/>
                </a:path>
              </a:pathLst>
            </a:custGeom>
            <a:solidFill>
              <a:srgbClr val="27AE60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32314" cy="174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65041" y="2118260"/>
            <a:ext cx="699213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Balmy"/>
              </a:rPr>
              <a:t>Pengertian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76691" y="4163445"/>
            <a:ext cx="6766815" cy="304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1"/>
              </a:lnSpc>
            </a:pPr>
            <a:r>
              <a:rPr lang="en-US" sz="4308" spc="142">
                <a:solidFill>
                  <a:srgbClr val="000000"/>
                </a:solidFill>
                <a:latin typeface="Childos Arabic"/>
              </a:rPr>
              <a:t>Bahasa Indonesia adalah bahasa nasional yang digunakan di Negara Republik Indonesia.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952533" y="2114891"/>
            <a:ext cx="5875501" cy="6057218"/>
          </a:xfrm>
          <a:custGeom>
            <a:avLst/>
            <a:gdLst/>
            <a:ahLst/>
            <a:cxnLst/>
            <a:rect r="r" b="b" t="t" l="l"/>
            <a:pathLst>
              <a:path h="6057218" w="5875501">
                <a:moveTo>
                  <a:pt x="0" y="0"/>
                </a:moveTo>
                <a:lnTo>
                  <a:pt x="5875502" y="0"/>
                </a:lnTo>
                <a:lnTo>
                  <a:pt x="5875502" y="6057218"/>
                </a:lnTo>
                <a:lnTo>
                  <a:pt x="0" y="6057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A0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944" y="819845"/>
            <a:ext cx="18905888" cy="9851827"/>
            <a:chOff x="0" y="0"/>
            <a:chExt cx="25207850" cy="1313577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6839051" y="-5346400"/>
              <a:ext cx="11529748" cy="22222548"/>
              <a:chOff x="0" y="0"/>
              <a:chExt cx="2277481" cy="438963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77481" cy="4389639"/>
              </a:xfrm>
              <a:custGeom>
                <a:avLst/>
                <a:gdLst/>
                <a:ahLst/>
                <a:cxnLst/>
                <a:rect r="r" b="b" t="t" l="l"/>
                <a:pathLst>
                  <a:path h="4389639" w="2277481">
                    <a:moveTo>
                      <a:pt x="0" y="0"/>
                    </a:moveTo>
                    <a:lnTo>
                      <a:pt x="2277481" y="0"/>
                    </a:lnTo>
                    <a:lnTo>
                      <a:pt x="2277481" y="4389639"/>
                    </a:lnTo>
                    <a:lnTo>
                      <a:pt x="0" y="4389639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77481" cy="4427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7211925"/>
              <a:ext cx="25207850" cy="5923845"/>
            </a:xfrm>
            <a:custGeom>
              <a:avLst/>
              <a:gdLst/>
              <a:ahLst/>
              <a:cxnLst/>
              <a:rect r="r" b="b" t="t" l="l"/>
              <a:pathLst>
                <a:path h="5923845" w="25207850">
                  <a:moveTo>
                    <a:pt x="0" y="0"/>
                  </a:moveTo>
                  <a:lnTo>
                    <a:pt x="25207850" y="0"/>
                  </a:lnTo>
                  <a:lnTo>
                    <a:pt x="25207850" y="5923845"/>
                  </a:lnTo>
                  <a:lnTo>
                    <a:pt x="0" y="592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46902" y="1285279"/>
            <a:ext cx="6480580" cy="7716441"/>
            <a:chOff x="0" y="0"/>
            <a:chExt cx="8640774" cy="10288588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-823907" y="823907"/>
              <a:ext cx="10288588" cy="8640774"/>
              <a:chOff x="0" y="0"/>
              <a:chExt cx="2032314" cy="170681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32314" cy="1706819"/>
              </a:xfrm>
              <a:custGeom>
                <a:avLst/>
                <a:gdLst/>
                <a:ahLst/>
                <a:cxnLst/>
                <a:rect r="r" b="b" t="t" l="l"/>
                <a:pathLst>
                  <a:path h="1706819" w="2032314">
                    <a:moveTo>
                      <a:pt x="0" y="0"/>
                    </a:moveTo>
                    <a:lnTo>
                      <a:pt x="2032314" y="0"/>
                    </a:lnTo>
                    <a:lnTo>
                      <a:pt x="2032314" y="1706819"/>
                    </a:lnTo>
                    <a:lnTo>
                      <a:pt x="0" y="1706819"/>
                    </a:lnTo>
                    <a:close/>
                  </a:path>
                </a:pathLst>
              </a:custGeom>
              <a:solidFill>
                <a:srgbClr val="D35400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032314" cy="17449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633933" y="1389552"/>
              <a:ext cx="7662740" cy="7509485"/>
            </a:xfrm>
            <a:custGeom>
              <a:avLst/>
              <a:gdLst/>
              <a:ahLst/>
              <a:cxnLst/>
              <a:rect r="r" b="b" t="t" l="l"/>
              <a:pathLst>
                <a:path h="7509485" w="7662740">
                  <a:moveTo>
                    <a:pt x="0" y="0"/>
                  </a:moveTo>
                  <a:lnTo>
                    <a:pt x="7662740" y="0"/>
                  </a:lnTo>
                  <a:lnTo>
                    <a:pt x="7662740" y="7509485"/>
                  </a:lnTo>
                  <a:lnTo>
                    <a:pt x="0" y="7509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727170" y="2064557"/>
            <a:ext cx="699213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Balmy"/>
              </a:rPr>
              <a:t>Sejarah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28536" y="3174507"/>
            <a:ext cx="7589407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spc="122">
                <a:solidFill>
                  <a:srgbClr val="000000"/>
                </a:solidFill>
                <a:latin typeface="Balmy"/>
              </a:rPr>
              <a:t>Kongres Bahasa Indeonesia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47586" y="3842527"/>
            <a:ext cx="7589407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spc="122">
                <a:solidFill>
                  <a:srgbClr val="000000"/>
                </a:solidFill>
                <a:latin typeface="Childos Arabic"/>
              </a:rPr>
              <a:t>Kongres Pertama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329697"/>
            <a:ext cx="6697309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99">
                <a:solidFill>
                  <a:srgbClr val="000000"/>
                </a:solidFill>
                <a:latin typeface="Childos Arabic"/>
              </a:rPr>
              <a:t>Kongres Bahasa indonesia pertama dilaksanakan pada tanggal 25-28 Juni tahun 1938 di Kota Solo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59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944" y="760175"/>
            <a:ext cx="18905888" cy="9851827"/>
            <a:chOff x="0" y="0"/>
            <a:chExt cx="25207850" cy="1313577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6839051" y="-5346400"/>
              <a:ext cx="11529748" cy="22222548"/>
              <a:chOff x="0" y="0"/>
              <a:chExt cx="2277481" cy="438963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77481" cy="4389639"/>
              </a:xfrm>
              <a:custGeom>
                <a:avLst/>
                <a:gdLst/>
                <a:ahLst/>
                <a:cxnLst/>
                <a:rect r="r" b="b" t="t" l="l"/>
                <a:pathLst>
                  <a:path h="4389639" w="2277481">
                    <a:moveTo>
                      <a:pt x="0" y="0"/>
                    </a:moveTo>
                    <a:lnTo>
                      <a:pt x="2277481" y="0"/>
                    </a:lnTo>
                    <a:lnTo>
                      <a:pt x="2277481" y="4389639"/>
                    </a:lnTo>
                    <a:lnTo>
                      <a:pt x="0" y="4389639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77481" cy="4427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7211925"/>
              <a:ext cx="25207850" cy="5923845"/>
            </a:xfrm>
            <a:custGeom>
              <a:avLst/>
              <a:gdLst/>
              <a:ahLst/>
              <a:cxnLst/>
              <a:rect r="r" b="b" t="t" l="l"/>
              <a:pathLst>
                <a:path h="5923845" w="25207850">
                  <a:moveTo>
                    <a:pt x="0" y="0"/>
                  </a:moveTo>
                  <a:lnTo>
                    <a:pt x="25207850" y="0"/>
                  </a:lnTo>
                  <a:lnTo>
                    <a:pt x="25207850" y="5923845"/>
                  </a:lnTo>
                  <a:lnTo>
                    <a:pt x="0" y="592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86720" y="5272582"/>
            <a:ext cx="3365825" cy="3718575"/>
            <a:chOff x="0" y="0"/>
            <a:chExt cx="4487766" cy="4958100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-235167" y="235167"/>
              <a:ext cx="4958100" cy="4487766"/>
              <a:chOff x="0" y="0"/>
              <a:chExt cx="979378" cy="88647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79378" cy="886472"/>
              </a:xfrm>
              <a:custGeom>
                <a:avLst/>
                <a:gdLst/>
                <a:ahLst/>
                <a:cxnLst/>
                <a:rect r="r" b="b" t="t" l="l"/>
                <a:pathLst>
                  <a:path h="886472" w="979378">
                    <a:moveTo>
                      <a:pt x="0" y="0"/>
                    </a:moveTo>
                    <a:lnTo>
                      <a:pt x="979378" y="0"/>
                    </a:lnTo>
                    <a:lnTo>
                      <a:pt x="979378" y="886472"/>
                    </a:lnTo>
                    <a:lnTo>
                      <a:pt x="0" y="886472"/>
                    </a:lnTo>
                    <a:close/>
                  </a:path>
                </a:pathLst>
              </a:custGeom>
              <a:solidFill>
                <a:srgbClr val="2ECC71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979378" cy="924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789165" y="798814"/>
              <a:ext cx="2909437" cy="3387990"/>
            </a:xfrm>
            <a:custGeom>
              <a:avLst/>
              <a:gdLst/>
              <a:ahLst/>
              <a:cxnLst/>
              <a:rect r="r" b="b" t="t" l="l"/>
              <a:pathLst>
                <a:path h="3387990" w="2909437">
                  <a:moveTo>
                    <a:pt x="0" y="0"/>
                  </a:moveTo>
                  <a:lnTo>
                    <a:pt x="2909436" y="0"/>
                  </a:lnTo>
                  <a:lnTo>
                    <a:pt x="2909436" y="3387990"/>
                  </a:lnTo>
                  <a:lnTo>
                    <a:pt x="0" y="3387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686720" y="1295843"/>
            <a:ext cx="3365825" cy="3718575"/>
            <a:chOff x="0" y="0"/>
            <a:chExt cx="4487766" cy="4958100"/>
          </a:xfrm>
        </p:grpSpPr>
        <p:grpSp>
          <p:nvGrpSpPr>
            <p:cNvPr name="Group 13" id="13"/>
            <p:cNvGrpSpPr/>
            <p:nvPr/>
          </p:nvGrpSpPr>
          <p:grpSpPr>
            <a:xfrm rot="5400000">
              <a:off x="-235167" y="235167"/>
              <a:ext cx="4958100" cy="4487766"/>
              <a:chOff x="0" y="0"/>
              <a:chExt cx="979378" cy="88647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79378" cy="886472"/>
              </a:xfrm>
              <a:custGeom>
                <a:avLst/>
                <a:gdLst/>
                <a:ahLst/>
                <a:cxnLst/>
                <a:rect r="r" b="b" t="t" l="l"/>
                <a:pathLst>
                  <a:path h="886472" w="979378">
                    <a:moveTo>
                      <a:pt x="0" y="0"/>
                    </a:moveTo>
                    <a:lnTo>
                      <a:pt x="979378" y="0"/>
                    </a:lnTo>
                    <a:lnTo>
                      <a:pt x="979378" y="886472"/>
                    </a:lnTo>
                    <a:lnTo>
                      <a:pt x="0" y="886472"/>
                    </a:lnTo>
                    <a:close/>
                  </a:path>
                </a:pathLst>
              </a:custGeom>
              <a:solidFill>
                <a:srgbClr val="E67E22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979378" cy="924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470261" y="1246532"/>
              <a:ext cx="3547244" cy="2793455"/>
            </a:xfrm>
            <a:custGeom>
              <a:avLst/>
              <a:gdLst/>
              <a:ahLst/>
              <a:cxnLst/>
              <a:rect r="r" b="b" t="t" l="l"/>
              <a:pathLst>
                <a:path h="2793455" w="3547244">
                  <a:moveTo>
                    <a:pt x="0" y="0"/>
                  </a:moveTo>
                  <a:lnTo>
                    <a:pt x="3547244" y="0"/>
                  </a:lnTo>
                  <a:lnTo>
                    <a:pt x="3547244" y="2793455"/>
                  </a:lnTo>
                  <a:lnTo>
                    <a:pt x="0" y="2793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097349" y="5272582"/>
            <a:ext cx="3365825" cy="3718575"/>
            <a:chOff x="0" y="0"/>
            <a:chExt cx="4487766" cy="4958100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-235167" y="235167"/>
              <a:ext cx="4958100" cy="4487766"/>
              <a:chOff x="0" y="0"/>
              <a:chExt cx="979378" cy="88647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79378" cy="886472"/>
              </a:xfrm>
              <a:custGeom>
                <a:avLst/>
                <a:gdLst/>
                <a:ahLst/>
                <a:cxnLst/>
                <a:rect r="r" b="b" t="t" l="l"/>
                <a:pathLst>
                  <a:path h="886472" w="979378">
                    <a:moveTo>
                      <a:pt x="0" y="0"/>
                    </a:moveTo>
                    <a:lnTo>
                      <a:pt x="979378" y="0"/>
                    </a:lnTo>
                    <a:lnTo>
                      <a:pt x="979378" y="886472"/>
                    </a:lnTo>
                    <a:lnTo>
                      <a:pt x="0" y="886472"/>
                    </a:lnTo>
                    <a:close/>
                  </a:path>
                </a:pathLst>
              </a:custGeom>
              <a:solidFill>
                <a:srgbClr val="F1C40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979378" cy="924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643458" y="798814"/>
              <a:ext cx="3200850" cy="3360473"/>
            </a:xfrm>
            <a:custGeom>
              <a:avLst/>
              <a:gdLst/>
              <a:ahLst/>
              <a:cxnLst/>
              <a:rect r="r" b="b" t="t" l="l"/>
              <a:pathLst>
                <a:path h="3360473" w="3200850">
                  <a:moveTo>
                    <a:pt x="0" y="0"/>
                  </a:moveTo>
                  <a:lnTo>
                    <a:pt x="3200850" y="0"/>
                  </a:lnTo>
                  <a:lnTo>
                    <a:pt x="3200850" y="3360472"/>
                  </a:lnTo>
                  <a:lnTo>
                    <a:pt x="0" y="336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097349" y="1295843"/>
            <a:ext cx="3365825" cy="3718575"/>
            <a:chOff x="0" y="0"/>
            <a:chExt cx="4487766" cy="4958100"/>
          </a:xfrm>
        </p:grpSpPr>
        <p:grpSp>
          <p:nvGrpSpPr>
            <p:cNvPr name="Group 23" id="23"/>
            <p:cNvGrpSpPr/>
            <p:nvPr/>
          </p:nvGrpSpPr>
          <p:grpSpPr>
            <a:xfrm rot="5400000">
              <a:off x="-235167" y="235167"/>
              <a:ext cx="4958100" cy="4487766"/>
              <a:chOff x="0" y="0"/>
              <a:chExt cx="979378" cy="88647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79378" cy="886472"/>
              </a:xfrm>
              <a:custGeom>
                <a:avLst/>
                <a:gdLst/>
                <a:ahLst/>
                <a:cxnLst/>
                <a:rect r="r" b="b" t="t" l="l"/>
                <a:pathLst>
                  <a:path h="886472" w="979378">
                    <a:moveTo>
                      <a:pt x="0" y="0"/>
                    </a:moveTo>
                    <a:lnTo>
                      <a:pt x="979378" y="0"/>
                    </a:lnTo>
                    <a:lnTo>
                      <a:pt x="979378" y="886472"/>
                    </a:lnTo>
                    <a:lnTo>
                      <a:pt x="0" y="886472"/>
                    </a:lnTo>
                    <a:close/>
                  </a:path>
                </a:pathLst>
              </a:custGeom>
              <a:solidFill>
                <a:srgbClr val="16A085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979378" cy="924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63815" y="1462644"/>
              <a:ext cx="3960136" cy="2361231"/>
            </a:xfrm>
            <a:custGeom>
              <a:avLst/>
              <a:gdLst/>
              <a:ahLst/>
              <a:cxnLst/>
              <a:rect r="r" b="b" t="t" l="l"/>
              <a:pathLst>
                <a:path h="2361231" w="3960136">
                  <a:moveTo>
                    <a:pt x="0" y="0"/>
                  </a:moveTo>
                  <a:lnTo>
                    <a:pt x="3960136" y="0"/>
                  </a:lnTo>
                  <a:lnTo>
                    <a:pt x="3960136" y="2361231"/>
                  </a:lnTo>
                  <a:lnTo>
                    <a:pt x="0" y="2361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497490" y="2688405"/>
            <a:ext cx="8091700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Kongres Bahasa Indonesia yang kedua dilakasanakan pada 28 Oktober - 1 November 1954 di Kota Medan, Sumatera Utara.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47270" y="1863871"/>
            <a:ext cx="6992139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hildos Arabic"/>
              </a:rPr>
              <a:t>Kongres Kedua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56611" y="4909643"/>
            <a:ext cx="6992139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hildos Arabic"/>
              </a:rPr>
              <a:t>Kongres Ketiga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97490" y="5930088"/>
            <a:ext cx="8091700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Kongres Bahasa Indonesia yang ketiga dilakasanakan pada 28 Oktober - 2 November 1928 di Ibuokta Jakarta.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4C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944" y="819845"/>
            <a:ext cx="18905888" cy="9851827"/>
            <a:chOff x="0" y="0"/>
            <a:chExt cx="25207850" cy="1313577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6839051" y="-5346400"/>
              <a:ext cx="11529748" cy="22222548"/>
              <a:chOff x="0" y="0"/>
              <a:chExt cx="2277481" cy="438963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77481" cy="4389639"/>
              </a:xfrm>
              <a:custGeom>
                <a:avLst/>
                <a:gdLst/>
                <a:ahLst/>
                <a:cxnLst/>
                <a:rect r="r" b="b" t="t" l="l"/>
                <a:pathLst>
                  <a:path h="4389639" w="2277481">
                    <a:moveTo>
                      <a:pt x="0" y="0"/>
                    </a:moveTo>
                    <a:lnTo>
                      <a:pt x="2277481" y="0"/>
                    </a:lnTo>
                    <a:lnTo>
                      <a:pt x="2277481" y="4389639"/>
                    </a:lnTo>
                    <a:lnTo>
                      <a:pt x="0" y="4389639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77481" cy="4427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7211925"/>
              <a:ext cx="25207850" cy="5923845"/>
            </a:xfrm>
            <a:custGeom>
              <a:avLst/>
              <a:gdLst/>
              <a:ahLst/>
              <a:cxnLst/>
              <a:rect r="r" b="b" t="t" l="l"/>
              <a:pathLst>
                <a:path h="5923845" w="25207850">
                  <a:moveTo>
                    <a:pt x="0" y="0"/>
                  </a:moveTo>
                  <a:lnTo>
                    <a:pt x="25207850" y="0"/>
                  </a:lnTo>
                  <a:lnTo>
                    <a:pt x="25207850" y="5923845"/>
                  </a:lnTo>
                  <a:lnTo>
                    <a:pt x="0" y="592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9920973" y="5448957"/>
            <a:ext cx="3718575" cy="3365825"/>
            <a:chOff x="0" y="0"/>
            <a:chExt cx="979378" cy="88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9378" cy="886472"/>
            </a:xfrm>
            <a:custGeom>
              <a:avLst/>
              <a:gdLst/>
              <a:ahLst/>
              <a:cxnLst/>
              <a:rect r="r" b="b" t="t" l="l"/>
              <a:pathLst>
                <a:path h="886472" w="979378">
                  <a:moveTo>
                    <a:pt x="0" y="0"/>
                  </a:moveTo>
                  <a:lnTo>
                    <a:pt x="979378" y="0"/>
                  </a:lnTo>
                  <a:lnTo>
                    <a:pt x="979378" y="886472"/>
                  </a:lnTo>
                  <a:lnTo>
                    <a:pt x="0" y="886472"/>
                  </a:lnTo>
                  <a:close/>
                </a:path>
              </a:pathLst>
            </a:custGeom>
            <a:solidFill>
              <a:srgbClr val="16A085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79378" cy="92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3510345" y="5448957"/>
            <a:ext cx="3718575" cy="3365825"/>
            <a:chOff x="0" y="0"/>
            <a:chExt cx="979378" cy="886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9378" cy="886472"/>
            </a:xfrm>
            <a:custGeom>
              <a:avLst/>
              <a:gdLst/>
              <a:ahLst/>
              <a:cxnLst/>
              <a:rect r="r" b="b" t="t" l="l"/>
              <a:pathLst>
                <a:path h="886472" w="979378">
                  <a:moveTo>
                    <a:pt x="0" y="0"/>
                  </a:moveTo>
                  <a:lnTo>
                    <a:pt x="979378" y="0"/>
                  </a:lnTo>
                  <a:lnTo>
                    <a:pt x="979378" y="886472"/>
                  </a:lnTo>
                  <a:lnTo>
                    <a:pt x="0" y="886472"/>
                  </a:lnTo>
                  <a:close/>
                </a:path>
              </a:pathLst>
            </a:custGeom>
            <a:solidFill>
              <a:srgbClr val="E67E22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79378" cy="92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9920973" y="1472218"/>
            <a:ext cx="3718575" cy="3365825"/>
            <a:chOff x="0" y="0"/>
            <a:chExt cx="979378" cy="8864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79378" cy="886472"/>
            </a:xfrm>
            <a:custGeom>
              <a:avLst/>
              <a:gdLst/>
              <a:ahLst/>
              <a:cxnLst/>
              <a:rect r="r" b="b" t="t" l="l"/>
              <a:pathLst>
                <a:path h="886472" w="979378">
                  <a:moveTo>
                    <a:pt x="0" y="0"/>
                  </a:moveTo>
                  <a:lnTo>
                    <a:pt x="979378" y="0"/>
                  </a:lnTo>
                  <a:lnTo>
                    <a:pt x="979378" y="886472"/>
                  </a:lnTo>
                  <a:lnTo>
                    <a:pt x="0" y="886472"/>
                  </a:lnTo>
                  <a:close/>
                </a:path>
              </a:pathLst>
            </a:custGeom>
            <a:solidFill>
              <a:srgbClr val="8E44AD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79378" cy="92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3510345" y="1472218"/>
            <a:ext cx="3718575" cy="3365825"/>
            <a:chOff x="0" y="0"/>
            <a:chExt cx="979378" cy="8864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79378" cy="886472"/>
            </a:xfrm>
            <a:custGeom>
              <a:avLst/>
              <a:gdLst/>
              <a:ahLst/>
              <a:cxnLst/>
              <a:rect r="r" b="b" t="t" l="l"/>
              <a:pathLst>
                <a:path h="886472" w="979378">
                  <a:moveTo>
                    <a:pt x="0" y="0"/>
                  </a:moveTo>
                  <a:lnTo>
                    <a:pt x="979378" y="0"/>
                  </a:lnTo>
                  <a:lnTo>
                    <a:pt x="979378" y="886472"/>
                  </a:lnTo>
                  <a:lnTo>
                    <a:pt x="0" y="886472"/>
                  </a:lnTo>
                  <a:close/>
                </a:path>
              </a:pathLst>
            </a:custGeom>
            <a:solidFill>
              <a:srgbClr val="2980B9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79378" cy="92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031126" y="2561731"/>
            <a:ext cx="2728095" cy="1807363"/>
          </a:xfrm>
          <a:custGeom>
            <a:avLst/>
            <a:gdLst/>
            <a:ahLst/>
            <a:cxnLst/>
            <a:rect r="r" b="b" t="t" l="l"/>
            <a:pathLst>
              <a:path h="1807363" w="2728095">
                <a:moveTo>
                  <a:pt x="0" y="0"/>
                </a:moveTo>
                <a:lnTo>
                  <a:pt x="2728096" y="0"/>
                </a:lnTo>
                <a:lnTo>
                  <a:pt x="2728096" y="1807363"/>
                </a:lnTo>
                <a:lnTo>
                  <a:pt x="0" y="1807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46109" y="1825365"/>
            <a:ext cx="2781209" cy="2659531"/>
          </a:xfrm>
          <a:custGeom>
            <a:avLst/>
            <a:gdLst/>
            <a:ahLst/>
            <a:cxnLst/>
            <a:rect r="r" b="b" t="t" l="l"/>
            <a:pathLst>
              <a:path h="2659531" w="2781209">
                <a:moveTo>
                  <a:pt x="0" y="0"/>
                </a:moveTo>
                <a:lnTo>
                  <a:pt x="2781209" y="0"/>
                </a:lnTo>
                <a:lnTo>
                  <a:pt x="2781209" y="2659531"/>
                </a:lnTo>
                <a:lnTo>
                  <a:pt x="0" y="2659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173514" y="5959076"/>
            <a:ext cx="2443320" cy="2345587"/>
          </a:xfrm>
          <a:custGeom>
            <a:avLst/>
            <a:gdLst/>
            <a:ahLst/>
            <a:cxnLst/>
            <a:rect r="r" b="b" t="t" l="l"/>
            <a:pathLst>
              <a:path h="2345587" w="2443320">
                <a:moveTo>
                  <a:pt x="0" y="0"/>
                </a:moveTo>
                <a:lnTo>
                  <a:pt x="2443320" y="0"/>
                </a:lnTo>
                <a:lnTo>
                  <a:pt x="2443320" y="2345587"/>
                </a:lnTo>
                <a:lnTo>
                  <a:pt x="0" y="2345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333204" y="6716951"/>
            <a:ext cx="2894115" cy="1273410"/>
          </a:xfrm>
          <a:custGeom>
            <a:avLst/>
            <a:gdLst/>
            <a:ahLst/>
            <a:cxnLst/>
            <a:rect r="r" b="b" t="t" l="l"/>
            <a:pathLst>
              <a:path h="1273410" w="2894115">
                <a:moveTo>
                  <a:pt x="0" y="0"/>
                </a:moveTo>
                <a:lnTo>
                  <a:pt x="2894114" y="0"/>
                </a:lnTo>
                <a:lnTo>
                  <a:pt x="2894114" y="1273411"/>
                </a:lnTo>
                <a:lnTo>
                  <a:pt x="0" y="1273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047270" y="1863871"/>
            <a:ext cx="6992139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hildos Arabic"/>
              </a:rPr>
              <a:t>Kongres Keempat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7490" y="2688405"/>
            <a:ext cx="8091700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Kongres bahasa Indonesia keempat diselenggarakan pada tanggal 21-26 November 1983 di Jakarta.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56611" y="4909643"/>
            <a:ext cx="6992139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hildos Arabic"/>
              </a:rPr>
              <a:t>Kongres Kelima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7490" y="5930088"/>
            <a:ext cx="8091700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Kongres bahasa Indonesia yang kelima dilaksanakan pada tanggal 28 Oktober-3 November 1988 di Jakarta.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CC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944" y="819845"/>
            <a:ext cx="18905888" cy="9851827"/>
            <a:chOff x="0" y="0"/>
            <a:chExt cx="25207850" cy="1313577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6839051" y="-5346400"/>
              <a:ext cx="11529748" cy="22222548"/>
              <a:chOff x="0" y="0"/>
              <a:chExt cx="2277481" cy="438963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77481" cy="4389639"/>
              </a:xfrm>
              <a:custGeom>
                <a:avLst/>
                <a:gdLst/>
                <a:ahLst/>
                <a:cxnLst/>
                <a:rect r="r" b="b" t="t" l="l"/>
                <a:pathLst>
                  <a:path h="4389639" w="2277481">
                    <a:moveTo>
                      <a:pt x="0" y="0"/>
                    </a:moveTo>
                    <a:lnTo>
                      <a:pt x="2277481" y="0"/>
                    </a:lnTo>
                    <a:lnTo>
                      <a:pt x="2277481" y="4389639"/>
                    </a:lnTo>
                    <a:lnTo>
                      <a:pt x="0" y="4389639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77481" cy="4427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7211925"/>
              <a:ext cx="25207850" cy="5923845"/>
            </a:xfrm>
            <a:custGeom>
              <a:avLst/>
              <a:gdLst/>
              <a:ahLst/>
              <a:cxnLst/>
              <a:rect r="r" b="b" t="t" l="l"/>
              <a:pathLst>
                <a:path h="5923845" w="25207850">
                  <a:moveTo>
                    <a:pt x="0" y="0"/>
                  </a:moveTo>
                  <a:lnTo>
                    <a:pt x="25207850" y="0"/>
                  </a:lnTo>
                  <a:lnTo>
                    <a:pt x="25207850" y="5923845"/>
                  </a:lnTo>
                  <a:lnTo>
                    <a:pt x="0" y="592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0439" y="5272582"/>
            <a:ext cx="3365825" cy="3718575"/>
            <a:chOff x="0" y="0"/>
            <a:chExt cx="4487766" cy="4958100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-235167" y="235167"/>
              <a:ext cx="4958100" cy="4487766"/>
              <a:chOff x="0" y="0"/>
              <a:chExt cx="979378" cy="88647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79378" cy="886472"/>
              </a:xfrm>
              <a:custGeom>
                <a:avLst/>
                <a:gdLst/>
                <a:ahLst/>
                <a:cxnLst/>
                <a:rect r="r" b="b" t="t" l="l"/>
                <a:pathLst>
                  <a:path h="886472" w="979378">
                    <a:moveTo>
                      <a:pt x="0" y="0"/>
                    </a:moveTo>
                    <a:lnTo>
                      <a:pt x="979378" y="0"/>
                    </a:lnTo>
                    <a:lnTo>
                      <a:pt x="979378" y="886472"/>
                    </a:lnTo>
                    <a:lnTo>
                      <a:pt x="0" y="886472"/>
                    </a:lnTo>
                    <a:close/>
                  </a:path>
                </a:pathLst>
              </a:custGeom>
              <a:solidFill>
                <a:srgbClr val="E67E22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979378" cy="924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690058" y="372343"/>
              <a:ext cx="3189671" cy="3943952"/>
            </a:xfrm>
            <a:custGeom>
              <a:avLst/>
              <a:gdLst/>
              <a:ahLst/>
              <a:cxnLst/>
              <a:rect r="r" b="b" t="t" l="l"/>
              <a:pathLst>
                <a:path h="3943952" w="3189671">
                  <a:moveTo>
                    <a:pt x="0" y="0"/>
                  </a:moveTo>
                  <a:lnTo>
                    <a:pt x="3189671" y="0"/>
                  </a:lnTo>
                  <a:lnTo>
                    <a:pt x="3189671" y="3943953"/>
                  </a:lnTo>
                  <a:lnTo>
                    <a:pt x="0" y="3943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819811" y="1295843"/>
            <a:ext cx="3365825" cy="3718575"/>
            <a:chOff x="0" y="0"/>
            <a:chExt cx="4487766" cy="4958100"/>
          </a:xfrm>
        </p:grpSpPr>
        <p:grpSp>
          <p:nvGrpSpPr>
            <p:cNvPr name="Group 13" id="13"/>
            <p:cNvGrpSpPr/>
            <p:nvPr/>
          </p:nvGrpSpPr>
          <p:grpSpPr>
            <a:xfrm rot="5400000">
              <a:off x="-235167" y="235167"/>
              <a:ext cx="4958100" cy="4487766"/>
              <a:chOff x="0" y="0"/>
              <a:chExt cx="979378" cy="88647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79378" cy="886472"/>
              </a:xfrm>
              <a:custGeom>
                <a:avLst/>
                <a:gdLst/>
                <a:ahLst/>
                <a:cxnLst/>
                <a:rect r="r" b="b" t="t" l="l"/>
                <a:pathLst>
                  <a:path h="886472" w="979378">
                    <a:moveTo>
                      <a:pt x="0" y="0"/>
                    </a:moveTo>
                    <a:lnTo>
                      <a:pt x="979378" y="0"/>
                    </a:lnTo>
                    <a:lnTo>
                      <a:pt x="979378" y="886472"/>
                    </a:lnTo>
                    <a:lnTo>
                      <a:pt x="0" y="886472"/>
                    </a:lnTo>
                    <a:close/>
                  </a:path>
                </a:pathLst>
              </a:custGeom>
              <a:solidFill>
                <a:srgbClr val="F39C12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979378" cy="924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504118" y="682150"/>
              <a:ext cx="3334601" cy="3674491"/>
            </a:xfrm>
            <a:custGeom>
              <a:avLst/>
              <a:gdLst/>
              <a:ahLst/>
              <a:cxnLst/>
              <a:rect r="r" b="b" t="t" l="l"/>
              <a:pathLst>
                <a:path h="3674491" w="3334601">
                  <a:moveTo>
                    <a:pt x="0" y="0"/>
                  </a:moveTo>
                  <a:lnTo>
                    <a:pt x="3334601" y="0"/>
                  </a:lnTo>
                  <a:lnTo>
                    <a:pt x="3334601" y="3674492"/>
                  </a:lnTo>
                  <a:lnTo>
                    <a:pt x="0" y="3674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819811" y="5272582"/>
            <a:ext cx="3365825" cy="3718575"/>
            <a:chOff x="0" y="0"/>
            <a:chExt cx="4487766" cy="4958100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-235167" y="235167"/>
              <a:ext cx="4958100" cy="4487766"/>
              <a:chOff x="0" y="0"/>
              <a:chExt cx="979378" cy="88647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79378" cy="886472"/>
              </a:xfrm>
              <a:custGeom>
                <a:avLst/>
                <a:gdLst/>
                <a:ahLst/>
                <a:cxnLst/>
                <a:rect r="r" b="b" t="t" l="l"/>
                <a:pathLst>
                  <a:path h="886472" w="979378">
                    <a:moveTo>
                      <a:pt x="0" y="0"/>
                    </a:moveTo>
                    <a:lnTo>
                      <a:pt x="979378" y="0"/>
                    </a:lnTo>
                    <a:lnTo>
                      <a:pt x="979378" y="886472"/>
                    </a:lnTo>
                    <a:lnTo>
                      <a:pt x="0" y="886472"/>
                    </a:lnTo>
                    <a:close/>
                  </a:path>
                </a:pathLst>
              </a:custGeom>
              <a:solidFill>
                <a:srgbClr val="3498DB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979378" cy="924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238968" y="591753"/>
              <a:ext cx="2599751" cy="3774593"/>
            </a:xfrm>
            <a:custGeom>
              <a:avLst/>
              <a:gdLst/>
              <a:ahLst/>
              <a:cxnLst/>
              <a:rect r="r" b="b" t="t" l="l"/>
              <a:pathLst>
                <a:path h="3774593" w="2599751">
                  <a:moveTo>
                    <a:pt x="0" y="0"/>
                  </a:moveTo>
                  <a:lnTo>
                    <a:pt x="2599751" y="0"/>
                  </a:lnTo>
                  <a:lnTo>
                    <a:pt x="2599751" y="3774593"/>
                  </a:lnTo>
                  <a:lnTo>
                    <a:pt x="0" y="3774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30439" y="1295843"/>
            <a:ext cx="3365825" cy="3718575"/>
            <a:chOff x="0" y="0"/>
            <a:chExt cx="4487766" cy="4958100"/>
          </a:xfrm>
        </p:grpSpPr>
        <p:grpSp>
          <p:nvGrpSpPr>
            <p:cNvPr name="Group 23" id="23"/>
            <p:cNvGrpSpPr/>
            <p:nvPr/>
          </p:nvGrpSpPr>
          <p:grpSpPr>
            <a:xfrm rot="5400000">
              <a:off x="-235167" y="235167"/>
              <a:ext cx="4958100" cy="4487766"/>
              <a:chOff x="0" y="0"/>
              <a:chExt cx="979378" cy="88647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79378" cy="886472"/>
              </a:xfrm>
              <a:custGeom>
                <a:avLst/>
                <a:gdLst/>
                <a:ahLst/>
                <a:cxnLst/>
                <a:rect r="r" b="b" t="t" l="l"/>
                <a:pathLst>
                  <a:path h="886472" w="979378">
                    <a:moveTo>
                      <a:pt x="0" y="0"/>
                    </a:moveTo>
                    <a:lnTo>
                      <a:pt x="979378" y="0"/>
                    </a:lnTo>
                    <a:lnTo>
                      <a:pt x="979378" y="886472"/>
                    </a:lnTo>
                    <a:lnTo>
                      <a:pt x="0" y="886472"/>
                    </a:lnTo>
                    <a:close/>
                  </a:path>
                </a:pathLst>
              </a:custGeom>
              <a:solidFill>
                <a:srgbClr val="8E44AD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979378" cy="924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690058" y="682150"/>
              <a:ext cx="3378171" cy="3593799"/>
            </a:xfrm>
            <a:custGeom>
              <a:avLst/>
              <a:gdLst/>
              <a:ahLst/>
              <a:cxnLst/>
              <a:rect r="r" b="b" t="t" l="l"/>
              <a:pathLst>
                <a:path h="3593799" w="3378171">
                  <a:moveTo>
                    <a:pt x="0" y="0"/>
                  </a:moveTo>
                  <a:lnTo>
                    <a:pt x="3378171" y="0"/>
                  </a:lnTo>
                  <a:lnTo>
                    <a:pt x="3378171" y="3593799"/>
                  </a:lnTo>
                  <a:lnTo>
                    <a:pt x="0" y="3593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144000" y="1953080"/>
            <a:ext cx="6992139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hildos Arabic"/>
              </a:rPr>
              <a:t>Kongres Keenam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94219" y="3059880"/>
            <a:ext cx="8091700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Kongres bahasa Indonesia yang keenam dilaksanakan pada tanggal 28 Oktober-2 November 1993 di Jakarta.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5188400"/>
            <a:ext cx="6992139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hildos Arabic"/>
              </a:rPr>
              <a:t>Kongres Ketujuh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94219" y="6294570"/>
            <a:ext cx="8091700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Kongres bahasa Indonesia ketujuh dilaksanakan pada tanggal 26-30 Oktober 1998 di Jakarta.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7E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944" y="819845"/>
            <a:ext cx="18905888" cy="9851827"/>
            <a:chOff x="0" y="0"/>
            <a:chExt cx="25207850" cy="1313577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6839051" y="-5346400"/>
              <a:ext cx="11529748" cy="22222548"/>
              <a:chOff x="0" y="0"/>
              <a:chExt cx="2277481" cy="438963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77481" cy="4389639"/>
              </a:xfrm>
              <a:custGeom>
                <a:avLst/>
                <a:gdLst/>
                <a:ahLst/>
                <a:cxnLst/>
                <a:rect r="r" b="b" t="t" l="l"/>
                <a:pathLst>
                  <a:path h="4389639" w="2277481">
                    <a:moveTo>
                      <a:pt x="0" y="0"/>
                    </a:moveTo>
                    <a:lnTo>
                      <a:pt x="2277481" y="0"/>
                    </a:lnTo>
                    <a:lnTo>
                      <a:pt x="2277481" y="4389639"/>
                    </a:lnTo>
                    <a:lnTo>
                      <a:pt x="0" y="4389639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77481" cy="4427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7211925"/>
              <a:ext cx="25207850" cy="5923845"/>
            </a:xfrm>
            <a:custGeom>
              <a:avLst/>
              <a:gdLst/>
              <a:ahLst/>
              <a:cxnLst/>
              <a:rect r="r" b="b" t="t" l="l"/>
              <a:pathLst>
                <a:path h="5923845" w="25207850">
                  <a:moveTo>
                    <a:pt x="0" y="0"/>
                  </a:moveTo>
                  <a:lnTo>
                    <a:pt x="25207850" y="0"/>
                  </a:lnTo>
                  <a:lnTo>
                    <a:pt x="25207850" y="5923845"/>
                  </a:lnTo>
                  <a:lnTo>
                    <a:pt x="0" y="592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9956775" y="1903210"/>
            <a:ext cx="7716441" cy="6480580"/>
            <a:chOff x="0" y="0"/>
            <a:chExt cx="2032314" cy="1706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314" cy="1706819"/>
            </a:xfrm>
            <a:custGeom>
              <a:avLst/>
              <a:gdLst/>
              <a:ahLst/>
              <a:cxnLst/>
              <a:rect r="r" b="b" t="t" l="l"/>
              <a:pathLst>
                <a:path h="1706819" w="2032314">
                  <a:moveTo>
                    <a:pt x="0" y="0"/>
                  </a:moveTo>
                  <a:lnTo>
                    <a:pt x="2032314" y="0"/>
                  </a:lnTo>
                  <a:lnTo>
                    <a:pt x="2032314" y="1706819"/>
                  </a:lnTo>
                  <a:lnTo>
                    <a:pt x="0" y="1706819"/>
                  </a:lnTo>
                  <a:close/>
                </a:path>
              </a:pathLst>
            </a:custGeom>
            <a:solidFill>
              <a:srgbClr val="2ECC71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32314" cy="174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951116" y="3072698"/>
            <a:ext cx="6005009" cy="4158469"/>
          </a:xfrm>
          <a:custGeom>
            <a:avLst/>
            <a:gdLst/>
            <a:ahLst/>
            <a:cxnLst/>
            <a:rect r="r" b="b" t="t" l="l"/>
            <a:pathLst>
              <a:path h="4158469" w="6005009">
                <a:moveTo>
                  <a:pt x="0" y="0"/>
                </a:moveTo>
                <a:lnTo>
                  <a:pt x="6005009" y="0"/>
                </a:lnTo>
                <a:lnTo>
                  <a:pt x="6005009" y="4158469"/>
                </a:lnTo>
                <a:lnTo>
                  <a:pt x="0" y="4158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47270" y="1863871"/>
            <a:ext cx="6992139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hildos Arabic"/>
              </a:rPr>
              <a:t>Kongres Kedelapan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7490" y="2688405"/>
            <a:ext cx="8091700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Kongres bahasa Indonesia kedelapan diselenggarakan pada tanggal 14-17 Oktober 2003 di Jakarta.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6611" y="4909643"/>
            <a:ext cx="6992139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hildos Arabic"/>
              </a:rPr>
              <a:t>Kongres Kesembilan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490" y="5930088"/>
            <a:ext cx="8091700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Kongres bahasa Indonesia kesembilan dilaksanakan pada tanggal 28 Oktober-1 November 2008 di Jakarta.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80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944" y="819845"/>
            <a:ext cx="18905888" cy="9851827"/>
            <a:chOff x="0" y="0"/>
            <a:chExt cx="25207850" cy="1313577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6839051" y="-5346400"/>
              <a:ext cx="11529748" cy="22222548"/>
              <a:chOff x="0" y="0"/>
              <a:chExt cx="2277481" cy="438963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77481" cy="4389639"/>
              </a:xfrm>
              <a:custGeom>
                <a:avLst/>
                <a:gdLst/>
                <a:ahLst/>
                <a:cxnLst/>
                <a:rect r="r" b="b" t="t" l="l"/>
                <a:pathLst>
                  <a:path h="4389639" w="2277481">
                    <a:moveTo>
                      <a:pt x="0" y="0"/>
                    </a:moveTo>
                    <a:lnTo>
                      <a:pt x="2277481" y="0"/>
                    </a:lnTo>
                    <a:lnTo>
                      <a:pt x="2277481" y="4389639"/>
                    </a:lnTo>
                    <a:lnTo>
                      <a:pt x="0" y="4389639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77481" cy="4427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7211925"/>
              <a:ext cx="25207850" cy="5923845"/>
            </a:xfrm>
            <a:custGeom>
              <a:avLst/>
              <a:gdLst/>
              <a:ahLst/>
              <a:cxnLst/>
              <a:rect r="r" b="b" t="t" l="l"/>
              <a:pathLst>
                <a:path h="5923845" w="25207850">
                  <a:moveTo>
                    <a:pt x="0" y="0"/>
                  </a:moveTo>
                  <a:lnTo>
                    <a:pt x="25207850" y="0"/>
                  </a:lnTo>
                  <a:lnTo>
                    <a:pt x="25207850" y="5923845"/>
                  </a:lnTo>
                  <a:lnTo>
                    <a:pt x="0" y="592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528971" y="1903210"/>
            <a:ext cx="7716441" cy="6480580"/>
            <a:chOff x="0" y="0"/>
            <a:chExt cx="2032314" cy="1706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314" cy="1706819"/>
            </a:xfrm>
            <a:custGeom>
              <a:avLst/>
              <a:gdLst/>
              <a:ahLst/>
              <a:cxnLst/>
              <a:rect r="r" b="b" t="t" l="l"/>
              <a:pathLst>
                <a:path h="1706819" w="2032314">
                  <a:moveTo>
                    <a:pt x="0" y="0"/>
                  </a:moveTo>
                  <a:lnTo>
                    <a:pt x="2032314" y="0"/>
                  </a:lnTo>
                  <a:lnTo>
                    <a:pt x="2032314" y="1706819"/>
                  </a:lnTo>
                  <a:lnTo>
                    <a:pt x="0" y="1706819"/>
                  </a:lnTo>
                  <a:close/>
                </a:path>
              </a:pathLst>
            </a:custGeom>
            <a:solidFill>
              <a:srgbClr val="EDA82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32314" cy="174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48246" y="2411254"/>
            <a:ext cx="5767610" cy="5873329"/>
          </a:xfrm>
          <a:custGeom>
            <a:avLst/>
            <a:gdLst/>
            <a:ahLst/>
            <a:cxnLst/>
            <a:rect r="r" b="b" t="t" l="l"/>
            <a:pathLst>
              <a:path h="5873329" w="5767610">
                <a:moveTo>
                  <a:pt x="0" y="0"/>
                </a:moveTo>
                <a:lnTo>
                  <a:pt x="5767610" y="0"/>
                </a:lnTo>
                <a:lnTo>
                  <a:pt x="5767610" y="5873329"/>
                </a:lnTo>
                <a:lnTo>
                  <a:pt x="0" y="587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44000" y="2978993"/>
            <a:ext cx="6992139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hildos Arabic"/>
              </a:rPr>
              <a:t>Kongres Kesepuluh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94219" y="4848186"/>
            <a:ext cx="8091700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Kongres bahasa Indonesia yang kesepuluh dilaksanakan pada tanggal 28-31 Oktober 2013 di Jakarta.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7E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944" y="819845"/>
            <a:ext cx="18905888" cy="9851827"/>
            <a:chOff x="0" y="0"/>
            <a:chExt cx="25207850" cy="13135770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6839051" y="-5346400"/>
              <a:ext cx="11529748" cy="22222548"/>
              <a:chOff x="0" y="0"/>
              <a:chExt cx="2277481" cy="438963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77481" cy="4389639"/>
              </a:xfrm>
              <a:custGeom>
                <a:avLst/>
                <a:gdLst/>
                <a:ahLst/>
                <a:cxnLst/>
                <a:rect r="r" b="b" t="t" l="l"/>
                <a:pathLst>
                  <a:path h="4389639" w="2277481">
                    <a:moveTo>
                      <a:pt x="0" y="0"/>
                    </a:moveTo>
                    <a:lnTo>
                      <a:pt x="2277481" y="0"/>
                    </a:lnTo>
                    <a:lnTo>
                      <a:pt x="2277481" y="4389639"/>
                    </a:lnTo>
                    <a:lnTo>
                      <a:pt x="0" y="4389639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77481" cy="4427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7211925"/>
              <a:ext cx="25207850" cy="5923845"/>
            </a:xfrm>
            <a:custGeom>
              <a:avLst/>
              <a:gdLst/>
              <a:ahLst/>
              <a:cxnLst/>
              <a:rect r="r" b="b" t="t" l="l"/>
              <a:pathLst>
                <a:path h="5923845" w="25207850">
                  <a:moveTo>
                    <a:pt x="0" y="0"/>
                  </a:moveTo>
                  <a:lnTo>
                    <a:pt x="25207850" y="0"/>
                  </a:lnTo>
                  <a:lnTo>
                    <a:pt x="25207850" y="5923845"/>
                  </a:lnTo>
                  <a:lnTo>
                    <a:pt x="0" y="592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9956775" y="1903210"/>
            <a:ext cx="7716441" cy="6480580"/>
            <a:chOff x="0" y="0"/>
            <a:chExt cx="2032314" cy="1706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314" cy="1706819"/>
            </a:xfrm>
            <a:custGeom>
              <a:avLst/>
              <a:gdLst/>
              <a:ahLst/>
              <a:cxnLst/>
              <a:rect r="r" b="b" t="t" l="l"/>
              <a:pathLst>
                <a:path h="1706819" w="2032314">
                  <a:moveTo>
                    <a:pt x="0" y="0"/>
                  </a:moveTo>
                  <a:lnTo>
                    <a:pt x="2032314" y="0"/>
                  </a:lnTo>
                  <a:lnTo>
                    <a:pt x="2032314" y="1706819"/>
                  </a:lnTo>
                  <a:lnTo>
                    <a:pt x="0" y="1706819"/>
                  </a:lnTo>
                  <a:close/>
                </a:path>
              </a:pathLst>
            </a:custGeom>
            <a:solidFill>
              <a:srgbClr val="2ECC71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32314" cy="174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951116" y="3072698"/>
            <a:ext cx="6005009" cy="4158469"/>
          </a:xfrm>
          <a:custGeom>
            <a:avLst/>
            <a:gdLst/>
            <a:ahLst/>
            <a:cxnLst/>
            <a:rect r="r" b="b" t="t" l="l"/>
            <a:pathLst>
              <a:path h="4158469" w="6005009">
                <a:moveTo>
                  <a:pt x="0" y="0"/>
                </a:moveTo>
                <a:lnTo>
                  <a:pt x="6005009" y="0"/>
                </a:lnTo>
                <a:lnTo>
                  <a:pt x="6005009" y="4158469"/>
                </a:lnTo>
                <a:lnTo>
                  <a:pt x="0" y="4158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3173" y="3885112"/>
            <a:ext cx="642027" cy="642027"/>
          </a:xfrm>
          <a:custGeom>
            <a:avLst/>
            <a:gdLst/>
            <a:ahLst/>
            <a:cxnLst/>
            <a:rect r="r" b="b" t="t" l="l"/>
            <a:pathLst>
              <a:path h="642027" w="642027">
                <a:moveTo>
                  <a:pt x="0" y="0"/>
                </a:moveTo>
                <a:lnTo>
                  <a:pt x="642027" y="0"/>
                </a:lnTo>
                <a:lnTo>
                  <a:pt x="642027" y="642027"/>
                </a:lnTo>
                <a:lnTo>
                  <a:pt x="0" y="642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72660" y="1795983"/>
            <a:ext cx="7272586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almy"/>
              </a:rPr>
              <a:t>Fungsi</a:t>
            </a:r>
            <a:r>
              <a:rPr lang="en-US" sz="4200">
                <a:solidFill>
                  <a:srgbClr val="000000"/>
                </a:solidFill>
                <a:latin typeface="Balmy"/>
              </a:rPr>
              <a:t> 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almy"/>
              </a:rPr>
              <a:t>Bahasa indonesia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7329" y="3870528"/>
            <a:ext cx="7650145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Sebagai bahasa resmi kenegaraan.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7329" y="5650508"/>
            <a:ext cx="7650145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Alat penghubung pada ringkat nasional.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87329" y="7135917"/>
            <a:ext cx="7650145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ildos Arabic"/>
              </a:rPr>
              <a:t>Sebagai bahasa pengantar dalam proses pendidikan.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03173" y="5665092"/>
            <a:ext cx="642027" cy="642027"/>
          </a:xfrm>
          <a:custGeom>
            <a:avLst/>
            <a:gdLst/>
            <a:ahLst/>
            <a:cxnLst/>
            <a:rect r="r" b="b" t="t" l="l"/>
            <a:pathLst>
              <a:path h="642027" w="642027">
                <a:moveTo>
                  <a:pt x="0" y="0"/>
                </a:moveTo>
                <a:lnTo>
                  <a:pt x="642027" y="0"/>
                </a:lnTo>
                <a:lnTo>
                  <a:pt x="642027" y="642027"/>
                </a:lnTo>
                <a:lnTo>
                  <a:pt x="0" y="642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03173" y="7150501"/>
            <a:ext cx="642027" cy="642027"/>
          </a:xfrm>
          <a:custGeom>
            <a:avLst/>
            <a:gdLst/>
            <a:ahLst/>
            <a:cxnLst/>
            <a:rect r="r" b="b" t="t" l="l"/>
            <a:pathLst>
              <a:path h="642027" w="642027">
                <a:moveTo>
                  <a:pt x="0" y="0"/>
                </a:moveTo>
                <a:lnTo>
                  <a:pt x="642027" y="0"/>
                </a:lnTo>
                <a:lnTo>
                  <a:pt x="642027" y="642027"/>
                </a:lnTo>
                <a:lnTo>
                  <a:pt x="0" y="642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DAF9bbhmR8w</dc:identifier>
  <dcterms:modified xsi:type="dcterms:W3CDTF">2011-08-01T06:04:30Z</dcterms:modified>
  <cp:revision>1</cp:revision>
  <dc:title>Bhinneka Tunggal Ika</dc:title>
</cp:coreProperties>
</file>